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73" r:id="rId11"/>
    <p:sldId id="265" r:id="rId12"/>
    <p:sldId id="274" r:id="rId13"/>
    <p:sldId id="266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R-manual/R-patched/library/base/html/strptime.html" TargetMode="External"/><Relationship Id="rId2" Type="http://schemas.openxmlformats.org/officeDocument/2006/relationships/hyperlink" Target="http://www.statmethods.net/graphs/pi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programming.net/r-order-to-sort-data/" TargetMode="External"/><Relationship Id="rId4" Type="http://schemas.openxmlformats.org/officeDocument/2006/relationships/hyperlink" Target="http://docs.ggplot2.org/0.9.3.1/geom_point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CHALLENGE 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871619" y="5024966"/>
            <a:ext cx="9482995" cy="1427349"/>
          </a:xfrm>
        </p:spPr>
        <p:txBody>
          <a:bodyPr numCol="2">
            <a:normAutofit fontScale="92500"/>
          </a:bodyPr>
          <a:lstStyle/>
          <a:p>
            <a:r>
              <a:rPr lang="en-US" dirty="0" smtClean="0"/>
              <a:t>MAGESH RAJASEKARAN			 </a:t>
            </a:r>
            <a:endParaRPr lang="en-US" dirty="0"/>
          </a:p>
          <a:p>
            <a:r>
              <a:rPr lang="en-US" dirty="0"/>
              <a:t>UNM ID: </a:t>
            </a:r>
            <a:r>
              <a:rPr lang="en-US" dirty="0" smtClean="0"/>
              <a:t>101676478			  		</a:t>
            </a:r>
          </a:p>
          <a:p>
            <a:r>
              <a:rPr lang="en-US" dirty="0" smtClean="0"/>
              <a:t>Email: mrajasekaran@unm.edu		</a:t>
            </a:r>
          </a:p>
          <a:p>
            <a:r>
              <a:rPr lang="en-US" dirty="0" smtClean="0">
                <a:solidFill>
                  <a:srgbClr val="B31166">
                    <a:lumMod val="60000"/>
                    <a:lumOff val="40000"/>
                  </a:srgbClr>
                </a:solidFill>
              </a:rPr>
              <a:t>THILAK RAJ BALASUBRAMANIAN </a:t>
            </a:r>
          </a:p>
          <a:p>
            <a:r>
              <a:rPr lang="en-US" dirty="0" smtClean="0"/>
              <a:t>UNM ID: 101622696</a:t>
            </a:r>
          </a:p>
          <a:p>
            <a:r>
              <a:rPr lang="en-US" dirty="0" smtClean="0"/>
              <a:t>Email: trajbalasubramanian@unm.edu</a:t>
            </a:r>
          </a:p>
        </p:txBody>
      </p:sp>
    </p:spTree>
    <p:extLst>
      <p:ext uri="{BB962C8B-B14F-4D97-AF65-F5344CB8AC3E}">
        <p14:creationId xmlns:p14="http://schemas.microsoft.com/office/powerpoint/2010/main" val="16664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Day’s longest and shortest trip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Day’s Longest- (16.5 Miles)</a:t>
            </a:r>
            <a:br>
              <a:rPr lang="en-US" sz="1400" dirty="0" smtClean="0"/>
            </a:br>
            <a:r>
              <a:rPr lang="en-US" sz="1400" dirty="0" smtClean="0"/>
              <a:t>From: 191, Franklin, San Francisco</a:t>
            </a:r>
            <a:br>
              <a:rPr lang="en-US" sz="1400" dirty="0" smtClean="0"/>
            </a:br>
            <a:r>
              <a:rPr lang="en-US" sz="1400" dirty="0" smtClean="0"/>
              <a:t>To: California 131, Tiburon</a:t>
            </a:r>
            <a:endParaRPr lang="en-US" sz="1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8" t="17163" r="22780" b="12089"/>
          <a:stretch/>
        </p:blipFill>
        <p:spPr>
          <a:xfrm>
            <a:off x="2266766" y="3490174"/>
            <a:ext cx="1300766" cy="191895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400" dirty="0" smtClean="0"/>
              <a:t>Day’s shortest- (0.1 Miles)</a:t>
            </a:r>
            <a:br>
              <a:rPr lang="en-US" sz="1400" dirty="0" smtClean="0"/>
            </a:br>
            <a:r>
              <a:rPr lang="en-US" sz="1400" dirty="0" smtClean="0"/>
              <a:t>From: 345 Powel St.</a:t>
            </a:r>
            <a:br>
              <a:rPr lang="en-US" sz="1400" dirty="0" smtClean="0"/>
            </a:br>
            <a:r>
              <a:rPr lang="en-US" sz="1400" dirty="0" smtClean="0"/>
              <a:t>To: The Dewey Monument	</a:t>
            </a:r>
            <a:endParaRPr lang="en-US" sz="1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5" t="38055" r="29281" b="29657"/>
          <a:stretch/>
        </p:blipFill>
        <p:spPr>
          <a:xfrm>
            <a:off x="7237926" y="3490174"/>
            <a:ext cx="1725770" cy="1828801"/>
          </a:xfrm>
        </p:spPr>
      </p:pic>
    </p:spTree>
    <p:extLst>
      <p:ext uri="{BB962C8B-B14F-4D97-AF65-F5344CB8AC3E}">
        <p14:creationId xmlns:p14="http://schemas.microsoft.com/office/powerpoint/2010/main" val="4452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EBEBEB"/>
                </a:solidFill>
              </a:rPr>
              <a:t>LONGEST AND SHORTEST TRIP </a:t>
            </a:r>
            <a:r>
              <a:rPr lang="en-US" sz="2000" b="1" dirty="0" smtClean="0">
                <a:solidFill>
                  <a:srgbClr val="EBEBEB"/>
                </a:solidFill>
              </a:rPr>
              <a:t>OF </a:t>
            </a:r>
            <a:r>
              <a:rPr lang="en-US" sz="2000" b="1" dirty="0">
                <a:solidFill>
                  <a:srgbClr val="EBEBEB"/>
                </a:solidFill>
              </a:rPr>
              <a:t>NIGHT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0" y="3179763"/>
            <a:ext cx="3778892" cy="28400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LEAST 5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3179763"/>
            <a:ext cx="3778892" cy="2840036"/>
          </a:xfrm>
        </p:spPr>
      </p:pic>
    </p:spTree>
    <p:extLst>
      <p:ext uri="{BB962C8B-B14F-4D97-AF65-F5344CB8AC3E}">
        <p14:creationId xmlns:p14="http://schemas.microsoft.com/office/powerpoint/2010/main" val="3388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Night’s longest and shortest trip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Night’s longest- (15.5 Miles)</a:t>
            </a:r>
            <a:br>
              <a:rPr lang="en-US" sz="1400" dirty="0" smtClean="0"/>
            </a:br>
            <a:r>
              <a:rPr lang="en-US" sz="1400" dirty="0" smtClean="0"/>
              <a:t>From: </a:t>
            </a:r>
            <a:r>
              <a:rPr lang="en-US" sz="1400" dirty="0" err="1" smtClean="0"/>
              <a:t>Zhoneway</a:t>
            </a:r>
            <a:r>
              <a:rPr lang="en-US" sz="1400" dirty="0" smtClean="0"/>
              <a:t>, 66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Ave</a:t>
            </a:r>
            <a:br>
              <a:rPr lang="en-US" sz="1400" dirty="0" smtClean="0"/>
            </a:br>
            <a:r>
              <a:rPr lang="en-US" sz="1400" dirty="0" smtClean="0"/>
              <a:t>To: Bryant </a:t>
            </a:r>
            <a:r>
              <a:rPr lang="en-US" sz="1400" dirty="0" err="1" smtClean="0"/>
              <a:t>st</a:t>
            </a:r>
            <a:r>
              <a:rPr lang="en-US" sz="1400" dirty="0" smtClean="0"/>
              <a:t>, San Francisco</a:t>
            </a:r>
            <a:endParaRPr lang="en-US" sz="1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48" t="14789" r="12370" b="17787"/>
          <a:stretch/>
        </p:blipFill>
        <p:spPr>
          <a:xfrm>
            <a:off x="1481070" y="3685381"/>
            <a:ext cx="2743200" cy="18288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400" dirty="0" smtClean="0"/>
              <a:t>Night’s shortest- (0.2 Miles)</a:t>
            </a:r>
            <a:br>
              <a:rPr lang="en-US" sz="1400" dirty="0" smtClean="0"/>
            </a:br>
            <a:r>
              <a:rPr lang="en-US" sz="1400" dirty="0" smtClean="0"/>
              <a:t>From: 243, </a:t>
            </a:r>
            <a:r>
              <a:rPr lang="en-US" sz="1400" dirty="0" err="1" smtClean="0"/>
              <a:t>Harnier</a:t>
            </a:r>
            <a:r>
              <a:rPr lang="en-US" sz="1400" dirty="0" smtClean="0"/>
              <a:t> </a:t>
            </a:r>
            <a:r>
              <a:rPr lang="en-US" sz="1400" dirty="0" err="1" smtClean="0"/>
              <a:t>st</a:t>
            </a:r>
            <a:r>
              <a:rPr lang="en-US" sz="1400" dirty="0" smtClean="0"/>
              <a:t>, San Francisco</a:t>
            </a:r>
            <a:br>
              <a:rPr lang="en-US" sz="1400" dirty="0" smtClean="0"/>
            </a:br>
            <a:r>
              <a:rPr lang="en-US" sz="1400" dirty="0" smtClean="0"/>
              <a:t>To: Dwight D. </a:t>
            </a:r>
            <a:r>
              <a:rPr lang="en-US" sz="1400" dirty="0" err="1" smtClean="0"/>
              <a:t>Eisenhewer</a:t>
            </a:r>
            <a:r>
              <a:rPr lang="en-US" sz="1400" dirty="0" smtClean="0"/>
              <a:t>, San Francisco</a:t>
            </a:r>
            <a:endParaRPr lang="en-US" sz="1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5" t="41854" r="34085" b="22061"/>
          <a:stretch/>
        </p:blipFill>
        <p:spPr>
          <a:xfrm>
            <a:off x="7070501" y="3685381"/>
            <a:ext cx="1468192" cy="1530563"/>
          </a:xfrm>
        </p:spPr>
      </p:pic>
    </p:spTree>
    <p:extLst>
      <p:ext uri="{BB962C8B-B14F-4D97-AF65-F5344CB8AC3E}">
        <p14:creationId xmlns:p14="http://schemas.microsoft.com/office/powerpoint/2010/main" val="261427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EBEBEB"/>
                </a:solidFill>
              </a:rPr>
              <a:t>LONGEST AND SHORTEST TRIP OF DAY AND NIGHT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0" y="3179763"/>
            <a:ext cx="3778892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LEAST 5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3179763"/>
            <a:ext cx="3778892" cy="2840037"/>
          </a:xfrm>
        </p:spPr>
      </p:pic>
    </p:spTree>
    <p:extLst>
      <p:ext uri="{BB962C8B-B14F-4D97-AF65-F5344CB8AC3E}">
        <p14:creationId xmlns:p14="http://schemas.microsoft.com/office/powerpoint/2010/main" val="37505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www.statmethods.net/graphs/pie.html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stat.ethz.ch/R-manual/R-patched/library/base/html/strptime.html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docs.ggplot2.org/0.9.3.1/geom_point.html</a:t>
            </a:r>
            <a:endParaRPr lang="en-US" dirty="0" smtClean="0"/>
          </a:p>
          <a:p>
            <a:r>
              <a:rPr lang="en-US" dirty="0">
                <a:hlinkClick r:id="rId5"/>
              </a:rPr>
              <a:t>http://rprogramming.net/r-order-to-sort-data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http://www.scienceisdelicious.net/?tag=r</a:t>
            </a:r>
            <a:endParaRPr lang="en-US" dirty="0" smtClean="0"/>
          </a:p>
          <a:p>
            <a:r>
              <a:rPr lang="en-US" dirty="0" smtClean="0"/>
              <a:t>Help commands in R Studio.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0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Attachments: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6253445"/>
              </p:ext>
            </p:extLst>
          </p:nvPr>
        </p:nvGraphicFramePr>
        <p:xfrm>
          <a:off x="6913205" y="343371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13205" y="343371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897202"/>
              </p:ext>
            </p:extLst>
          </p:nvPr>
        </p:nvGraphicFramePr>
        <p:xfrm>
          <a:off x="3887273" y="339785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87273" y="339785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895218"/>
              </p:ext>
            </p:extLst>
          </p:nvPr>
        </p:nvGraphicFramePr>
        <p:xfrm>
          <a:off x="5310087" y="33978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10087" y="33978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2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5" y="2603500"/>
            <a:ext cx="7031865" cy="3616996"/>
          </a:xfrm>
        </p:spPr>
      </p:pic>
    </p:spTree>
    <p:extLst>
      <p:ext uri="{BB962C8B-B14F-4D97-AF65-F5344CB8AC3E}">
        <p14:creationId xmlns:p14="http://schemas.microsoft.com/office/powerpoint/2010/main" val="247196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1:CAR SERVICES – DAY Vs NIGHT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63" y="2472745"/>
            <a:ext cx="4790941" cy="4239772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Day Assumption : From Morning 6 A.M. to Evening 6 P.M.</a:t>
            </a:r>
          </a:p>
          <a:p>
            <a:r>
              <a:rPr lang="en-US" dirty="0" smtClean="0"/>
              <a:t>Night Assumption: From Evening 6 P.M. to Morning 6 A.M.</a:t>
            </a:r>
          </a:p>
          <a:p>
            <a:r>
              <a:rPr lang="en-US" dirty="0" smtClean="0"/>
              <a:t>Formatting the timestamp using </a:t>
            </a:r>
            <a:r>
              <a:rPr lang="en-US" dirty="0" err="1" smtClean="0"/>
              <a:t>strptime</a:t>
            </a:r>
            <a:r>
              <a:rPr lang="en-US" dirty="0" smtClean="0"/>
              <a:t> function and Parsing the timestamp we get two datasets of day and night</a:t>
            </a:r>
          </a:p>
          <a:p>
            <a:r>
              <a:rPr lang="en-US" dirty="0" err="1" smtClean="0"/>
              <a:t>Lubridate</a:t>
            </a:r>
            <a:r>
              <a:rPr lang="en-US" dirty="0" smtClean="0"/>
              <a:t> and daytime Libraries are used</a:t>
            </a:r>
          </a:p>
          <a:p>
            <a:r>
              <a:rPr lang="en-US" dirty="0" smtClean="0"/>
              <a:t>Calculating the average percentage from the two datasets </a:t>
            </a:r>
          </a:p>
          <a:p>
            <a:r>
              <a:rPr lang="en-US" dirty="0" smtClean="0"/>
              <a:t>3D Pie chart is drawn using pie3dD Function</a:t>
            </a:r>
          </a:p>
          <a:p>
            <a:r>
              <a:rPr lang="en-US" dirty="0" smtClean="0"/>
              <a:t>OSM Map is drawn using </a:t>
            </a:r>
            <a:r>
              <a:rPr lang="en-US" dirty="0" err="1" smtClean="0"/>
              <a:t>ggmap</a:t>
            </a:r>
            <a:r>
              <a:rPr lang="en-US" dirty="0" smtClean="0"/>
              <a:t> Function for both Day and Night Trips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1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Vs NIGHT - MAP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0" y="3179763"/>
            <a:ext cx="3778892" cy="2840037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NIGHT MAP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3179763"/>
            <a:ext cx="3778892" cy="2840036"/>
          </a:xfrm>
        </p:spPr>
      </p:pic>
    </p:spTree>
    <p:extLst>
      <p:ext uri="{BB962C8B-B14F-4D97-AF65-F5344CB8AC3E}">
        <p14:creationId xmlns:p14="http://schemas.microsoft.com/office/powerpoint/2010/main" val="24093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and NIGHT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29" y="2603500"/>
            <a:ext cx="4545655" cy="3416300"/>
          </a:xfrm>
        </p:spPr>
      </p:pic>
    </p:spTree>
    <p:extLst>
      <p:ext uri="{BB962C8B-B14F-4D97-AF65-F5344CB8AC3E}">
        <p14:creationId xmlns:p14="http://schemas.microsoft.com/office/powerpoint/2010/main" val="20225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TASK2:WEEKEND Vs WEEKDAY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1" y="2275486"/>
            <a:ext cx="6097394" cy="458251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16379"/>
            <a:ext cx="4825159" cy="34163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Days of the week from the Timestamp is calculated using day function</a:t>
            </a:r>
          </a:p>
          <a:p>
            <a:r>
              <a:rPr lang="en-US" dirty="0" err="1"/>
              <a:t>car.data_days$week_day</a:t>
            </a:r>
            <a:r>
              <a:rPr lang="en-US" dirty="0" smtClean="0"/>
              <a:t>&lt;-</a:t>
            </a:r>
            <a:r>
              <a:rPr lang="en-US" dirty="0" err="1" smtClean="0"/>
              <a:t>wday</a:t>
            </a:r>
            <a:r>
              <a:rPr lang="en-US" dirty="0" smtClean="0"/>
              <a:t>(car.data_days$V2)</a:t>
            </a:r>
          </a:p>
          <a:p>
            <a:r>
              <a:rPr lang="en-US" dirty="0" smtClean="0"/>
              <a:t>2 separate datasets of weekdays and weekends</a:t>
            </a:r>
          </a:p>
          <a:p>
            <a:r>
              <a:rPr lang="en-US" dirty="0" smtClean="0"/>
              <a:t>Calculation of Average Percentage of weekdays and weekends</a:t>
            </a:r>
          </a:p>
          <a:p>
            <a:r>
              <a:rPr lang="en-US" dirty="0" smtClean="0"/>
              <a:t> </a:t>
            </a:r>
            <a:r>
              <a:rPr lang="en-US" dirty="0"/>
              <a:t>3D Pie chart is drawn using </a:t>
            </a:r>
            <a:r>
              <a:rPr lang="en-US" dirty="0" smtClean="0"/>
              <a:t>pie3D </a:t>
            </a:r>
            <a:r>
              <a:rPr lang="en-US" dirty="0"/>
              <a:t>Function</a:t>
            </a:r>
          </a:p>
          <a:p>
            <a:r>
              <a:rPr lang="en-US" dirty="0" smtClean="0"/>
              <a:t>OSM(Open Street Map) </a:t>
            </a:r>
            <a:r>
              <a:rPr lang="en-US" dirty="0"/>
              <a:t>Map is drawn using </a:t>
            </a:r>
            <a:r>
              <a:rPr lang="en-US" dirty="0" err="1"/>
              <a:t>ggmap</a:t>
            </a:r>
            <a:r>
              <a:rPr lang="en-US" dirty="0"/>
              <a:t> Function for both </a:t>
            </a:r>
            <a:r>
              <a:rPr lang="en-US" dirty="0" smtClean="0"/>
              <a:t>weekday and weekend trips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WEEKEND Vs WEEKDAY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WEEKEND MAP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0" y="3179763"/>
            <a:ext cx="3778892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WEEKDAY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3179763"/>
            <a:ext cx="3778892" cy="2840037"/>
          </a:xfrm>
        </p:spPr>
      </p:pic>
    </p:spTree>
    <p:extLst>
      <p:ext uri="{BB962C8B-B14F-4D97-AF65-F5344CB8AC3E}">
        <p14:creationId xmlns:p14="http://schemas.microsoft.com/office/powerpoint/2010/main" val="14040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WEEKEND and WEEKDAY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329" y="2603500"/>
            <a:ext cx="4545655" cy="3416300"/>
          </a:xfrm>
        </p:spPr>
      </p:pic>
    </p:spTree>
    <p:extLst>
      <p:ext uri="{BB962C8B-B14F-4D97-AF65-F5344CB8AC3E}">
        <p14:creationId xmlns:p14="http://schemas.microsoft.com/office/powerpoint/2010/main" val="149326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TASK3: LONGEST AND SHORTEST </a:t>
            </a:r>
            <a:r>
              <a:rPr lang="en-US" sz="2000" b="1" dirty="0" smtClean="0"/>
              <a:t>TRIP OF DAY AND NIGHT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datasets of day and night trips are retrieved from the given data</a:t>
            </a:r>
          </a:p>
          <a:p>
            <a:r>
              <a:rPr lang="en-US" dirty="0"/>
              <a:t>Day Assumption : From Morning 6 A.M. to Evening 6 P.M.</a:t>
            </a:r>
          </a:p>
          <a:p>
            <a:r>
              <a:rPr lang="en-US" dirty="0"/>
              <a:t>Night Assumption: From Evening 6 P.M. to Morning 6 A.M.</a:t>
            </a:r>
          </a:p>
          <a:p>
            <a:r>
              <a:rPr lang="en-US" dirty="0" smtClean="0"/>
              <a:t>Longest trip and shortest trip of the car is determined by the frequency of the car’s trip in the column 1.</a:t>
            </a:r>
          </a:p>
          <a:p>
            <a:r>
              <a:rPr lang="en-US" dirty="0" smtClean="0"/>
              <a:t>Frequency of the car’s trip data was calculated using count function.</a:t>
            </a:r>
          </a:p>
          <a:p>
            <a:r>
              <a:rPr lang="en-US" dirty="0" smtClean="0"/>
              <a:t>The calculated data have been sorted in order to find the first five maximum numbers and first five least numbers.</a:t>
            </a:r>
          </a:p>
          <a:p>
            <a:r>
              <a:rPr lang="en-US" dirty="0" smtClean="0"/>
              <a:t>OSM map is plotted using GGMAP function for the top five and least five values for Day and Night.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LONGEST AND SHORTEST TRIP OF DAY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 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60" y="3179763"/>
            <a:ext cx="3778892" cy="284003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LEAST 5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3179763"/>
            <a:ext cx="3778892" cy="2840037"/>
          </a:xfrm>
        </p:spPr>
      </p:pic>
    </p:spTree>
    <p:extLst>
      <p:ext uri="{BB962C8B-B14F-4D97-AF65-F5344CB8AC3E}">
        <p14:creationId xmlns:p14="http://schemas.microsoft.com/office/powerpoint/2010/main" val="8076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323</TotalTime>
  <Words>393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Packager Shell Object</vt:lpstr>
      <vt:lpstr>BIG DATA CHALLENGE 0</vt:lpstr>
      <vt:lpstr>TASK 1:CAR SERVICES – DAY Vs NIGHT</vt:lpstr>
      <vt:lpstr>DAY Vs NIGHT - MAP</vt:lpstr>
      <vt:lpstr>DAY and NIGHT MAP</vt:lpstr>
      <vt:lpstr>TASK2:WEEKEND Vs WEEKDAY</vt:lpstr>
      <vt:lpstr>WEEKEND Vs WEEKDAY MAP</vt:lpstr>
      <vt:lpstr>WEEKEND and WEEKDAY MAP</vt:lpstr>
      <vt:lpstr>TASK3: LONGEST AND SHORTEST TRIP OF DAY AND NIGHT</vt:lpstr>
      <vt:lpstr>LONGEST AND SHORTEST TRIP OF DAY </vt:lpstr>
      <vt:lpstr>Day’s longest and shortest trip</vt:lpstr>
      <vt:lpstr>LONGEST AND SHORTEST TRIP OF NIGHT</vt:lpstr>
      <vt:lpstr>Night’s longest and shortest trip</vt:lpstr>
      <vt:lpstr>LONGEST AND SHORTEST TRIP OF DAY AND NIGHT</vt:lpstr>
      <vt:lpstr>References:</vt:lpstr>
      <vt:lpstr>Attachments: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CHALLENGE 0</dc:title>
  <dc:creator>MaGesh Rajasekaran</dc:creator>
  <cp:lastModifiedBy>MaGesh Rajasekaran</cp:lastModifiedBy>
  <cp:revision>18</cp:revision>
  <dcterms:created xsi:type="dcterms:W3CDTF">2014-09-03T22:41:15Z</dcterms:created>
  <dcterms:modified xsi:type="dcterms:W3CDTF">2014-09-15T16:45:40Z</dcterms:modified>
</cp:coreProperties>
</file>